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8" r:id="rId2"/>
    <p:sldId id="260" r:id="rId3"/>
    <p:sldId id="257" r:id="rId4"/>
    <p:sldId id="278" r:id="rId5"/>
    <p:sldId id="258" r:id="rId6"/>
    <p:sldId id="259" r:id="rId7"/>
    <p:sldId id="261" r:id="rId8"/>
    <p:sldId id="262" r:id="rId9"/>
    <p:sldId id="263" r:id="rId10"/>
    <p:sldId id="377" r:id="rId11"/>
    <p:sldId id="264" r:id="rId12"/>
    <p:sldId id="265" r:id="rId13"/>
    <p:sldId id="28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2" r:id="rId27"/>
    <p:sldId id="281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9" r:id="rId112"/>
    <p:sldId id="367" r:id="rId113"/>
    <p:sldId id="368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89D"/>
    <a:srgbClr val="14CAC1"/>
    <a:srgbClr val="519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8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67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04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90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97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8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5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65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9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69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2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6B5DB-FF56-4A3B-AAA5-BD4B22676798}" type="datetimeFigureOut">
              <a:rPr lang="ko-KR" altLang="en-US" smtClean="0"/>
              <a:t>2022-03-03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4DFCE-BD8E-4FCA-B683-D3E3BBD54B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3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8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8800" dirty="0">
                <a:solidFill>
                  <a:schemeClr val="bg1"/>
                </a:solidFill>
                <a:latin typeface="+mj-lt"/>
                <a:ea typeface="HY산B" panose="02030600000101010101" pitchFamily="18" charset="-127"/>
              </a:rPr>
              <a:t>PRESENTATION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796" y="586831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8229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3319" y="592111"/>
            <a:ext cx="59400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 err="1"/>
              <a:t>저장소란</a:t>
            </a:r>
            <a:endParaRPr lang="ko-KR" altLang="en-US" sz="2800" b="1" dirty="0"/>
          </a:p>
          <a:p>
            <a:r>
              <a:rPr lang="ko-KR" altLang="en-US" sz="2800" dirty="0"/>
              <a:t>로컬 저장소 </a:t>
            </a:r>
            <a:r>
              <a:rPr lang="en-US" altLang="ko-KR" sz="2800" dirty="0"/>
              <a:t>(Local Repository</a:t>
            </a:r>
            <a:r>
              <a:rPr lang="en-US" altLang="ko-KR" sz="2800" dirty="0" smtClean="0"/>
              <a:t>)</a:t>
            </a:r>
            <a:endParaRPr lang="en-US" altLang="ko-KR" sz="2800" dirty="0"/>
          </a:p>
          <a:p>
            <a:pPr lvl="1"/>
            <a:r>
              <a:rPr lang="en-US" altLang="ko-KR" sz="2800" dirty="0"/>
              <a:t>Working </a:t>
            </a:r>
            <a:r>
              <a:rPr lang="en-US" altLang="ko-KR" sz="2800" dirty="0" smtClean="0"/>
              <a:t>Directory</a:t>
            </a:r>
            <a:endParaRPr lang="en-US" altLang="ko-KR" sz="2800" dirty="0"/>
          </a:p>
          <a:p>
            <a:pPr lvl="1"/>
            <a:r>
              <a:rPr lang="en-US" altLang="ko-KR" sz="2800" dirty="0"/>
              <a:t>Staging </a:t>
            </a:r>
            <a:r>
              <a:rPr lang="en-US" altLang="ko-KR" sz="2800" dirty="0" smtClean="0"/>
              <a:t>Area</a:t>
            </a:r>
            <a:endParaRPr lang="en-US" altLang="ko-KR" sz="2800" dirty="0"/>
          </a:p>
          <a:p>
            <a:pPr lvl="1"/>
            <a:r>
              <a:rPr lang="en-US" altLang="ko-KR" sz="2800" dirty="0"/>
              <a:t>Local </a:t>
            </a:r>
            <a:r>
              <a:rPr lang="en-US" altLang="ko-KR" sz="2800" dirty="0" smtClean="0"/>
              <a:t>Repo</a:t>
            </a:r>
          </a:p>
          <a:p>
            <a:pPr lvl="1"/>
            <a:endParaRPr lang="en-US" altLang="ko-KR" sz="2800" dirty="0"/>
          </a:p>
          <a:p>
            <a:r>
              <a:rPr lang="ko-KR" altLang="en-US" sz="2800" dirty="0"/>
              <a:t>원격 저장소 </a:t>
            </a:r>
            <a:r>
              <a:rPr lang="en-US" altLang="ko-KR" sz="2800" dirty="0"/>
              <a:t>(Remote Repository</a:t>
            </a:r>
            <a:r>
              <a:rPr lang="en-US" altLang="ko-KR" sz="2800" dirty="0" smtClean="0"/>
              <a:t>)</a:t>
            </a:r>
          </a:p>
          <a:p>
            <a:endParaRPr lang="en-US" altLang="ko-KR" sz="2800" dirty="0"/>
          </a:p>
          <a:p>
            <a:r>
              <a:rPr lang="en-US" altLang="ko-KR" sz="2800" b="1" dirty="0"/>
              <a:t>2. </a:t>
            </a:r>
            <a:r>
              <a:rPr lang="ko-KR" altLang="en-US" sz="2800" b="1" dirty="0"/>
              <a:t>실습</a:t>
            </a:r>
          </a:p>
          <a:p>
            <a:r>
              <a:rPr lang="en-US" altLang="ko-KR" sz="2800" dirty="0" err="1"/>
              <a:t>github</a:t>
            </a:r>
            <a:r>
              <a:rPr lang="ko-KR" altLang="en-US" sz="2800" dirty="0"/>
              <a:t>에 </a:t>
            </a:r>
            <a:r>
              <a:rPr lang="en-US" altLang="ko-KR" sz="2800" dirty="0"/>
              <a:t>Repository </a:t>
            </a:r>
            <a:r>
              <a:rPr lang="ko-KR" altLang="en-US" sz="2800" dirty="0"/>
              <a:t>저장소 </a:t>
            </a:r>
            <a:r>
              <a:rPr lang="ko-KR" altLang="en-US" sz="2800" dirty="0" smtClean="0"/>
              <a:t>생성</a:t>
            </a:r>
            <a:endParaRPr lang="ko-KR" altLang="en-US" sz="2800" dirty="0"/>
          </a:p>
          <a:p>
            <a:r>
              <a:rPr lang="en-US" altLang="ko-KR" sz="2800" dirty="0" err="1"/>
              <a:t>config</a:t>
            </a:r>
            <a:r>
              <a:rPr lang="en-US" altLang="ko-KR" sz="2800" dirty="0"/>
              <a:t> </a:t>
            </a:r>
            <a:r>
              <a:rPr lang="ko-KR" altLang="en-US" sz="2800" dirty="0" smtClean="0"/>
              <a:t>설정</a:t>
            </a:r>
            <a:endParaRPr lang="ko-KR" altLang="en-US" sz="2800" dirty="0"/>
          </a:p>
          <a:p>
            <a:r>
              <a:rPr lang="en-US" altLang="ko-KR" sz="2800" dirty="0" err="1"/>
              <a:t>git</a:t>
            </a:r>
            <a:r>
              <a:rPr lang="en-US" altLang="ko-KR" sz="2800" dirty="0"/>
              <a:t> </a:t>
            </a:r>
            <a:r>
              <a:rPr lang="ko-KR" altLang="en-US" sz="2800" dirty="0"/>
              <a:t>초기화</a:t>
            </a:r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176823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s://camo.githubusercontent.com/3a57b1a88463192f8b2ac4444b805cf1d38bed829430f2566c35d39db2232f4c/68747470733a2f2f696d616765732e76656c6f672e696f2f696d616765732f616f6e65652f706f73742f36303065373634392d343130332d346463362d383231332d36323861626338306437663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4598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https://camo.githubusercontent.com/86c8bf29b68d2f9088f25192fdb14b7fc7f713328e0726b2abb8b168cb2debb9/68747470733a2f2f696d616765732e76656c6f672e696f2f696d616765732f616f6e65652f706f73742f32393730613836652d343462382d343732362d626431342d6465396631653437386439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6118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s://camo.githubusercontent.com/2b34579523d041b1918b3fc93eef09f00db3d23469b3d28dce2d7f03a627f999/68747470733a2f2f696d616765732e76656c6f672e696f2f696d616765732f616f6e65652f706f73742f30633565306466622d346332612d343136382d616365362d626637653232383865663739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543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s://camo.githubusercontent.com/8454909f6494b1e3e53fa0b5c499073c0efc7b35f94029487235413d2825f3f7/68747470733a2f2f696d616765732e76656c6f672e696f2f696d616765732f616f6e65652f706f73742f30636264663864362d636665352d343764612d383234342d3037653764663030303864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40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s://camo.githubusercontent.com/692bc18a82010db98304353bbd9785adf4998bc6cc392246edc3e38a3eded204/68747470733a2f2f696d616765732e76656c6f672e696f2f696d616765732f616f6e65652f706f73742f61333362366234662d353265372d343962382d616131362d3634396537316166626432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3296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s://camo.githubusercontent.com/d732d68b3cfc70c6910c17d69f54fa03caf2404924f74d2ee50502a2470afefd/68747470733a2f2f696d616765732e76656c6f672e696f2f696d616765732f616f6e65652f706f73742f33363138336234392d353532302d346263352d623832372d3937636239636538656163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350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s://camo.githubusercontent.com/3016d5c912170c18613a6c0536cbb14dd831529d80301fa96883856578fef337/68747470733a2f2f696d616765732e76656c6f672e696f2f696d616765732f616f6e65652f706f73742f32386664623330612d333338382d343230372d383631622d6136656239346264373736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3440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ttps://camo.githubusercontent.com/62ccd513ddad7da9ca67131464416e9e783ec1f928651bb19c5bbf0062ed8319/68747470733a2f2f696d616765732e76656c6f672e696f2f696d616765732f616f6e65652f706f73742f38313035343565342d323839302d343330322d613865612d33386139613030616332313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7234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https://camo.githubusercontent.com/792a4d265e19518734285d00603786f4c14ef7b8ad82a874c876d2ae53b674ca/68747470733a2f2f696d616765732e76656c6f672e696f2f696d616765732f616f6e65652f706f73742f36623634356136332d646437362d343935312d383865312d6561326562336630353533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04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s://camo.githubusercontent.com/3dd37de4357e603619cf826738d58f7638fa9d60cc1e5b5548277185f5c5b51a/68747470733a2f2f696d616765732e76656c6f672e696f2f696d616765732f616f6e65652f706f73742f31316366336533642d633966322d346632352d616366302d316431643337303536643239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01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blog.kakaocdn.net/dn/GQLjP/btqCe38GHGn/NzSXs3dV3pbZgOLtgW0Do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9364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https://camo.githubusercontent.com/497ce6bdf2eff3279adc816df14be6a2d2fb5af73e66c1c8d09c720c80c81b84/68747470733a2f2f696d616765732e76656c6f672e696f2f696d616765732f616f6e65652f706f73742f35663735316437632d323935632d346431352d613932612d3635333333313539383833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0171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07. </a:t>
            </a:r>
            <a:r>
              <a:rPr lang="ko-KR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주의사항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 smtClean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266306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ttps://camo.githubusercontent.com/7d3debd1ff8c7c7e1bf4e77934a0aace9d617c327eb0e1a2d5e9612d961d7779/68747470733a2f2f696d616765732e76656c6f672e696f2f696d616765732f616f6e65652f706f73742f38386363616564362d656639372d346235632d626531342d3466643035333730306562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05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https://camo.githubusercontent.com/1ed8de829a32e81ab1fe87eb3ecb07352e7fb35d2f65f1b8ae91b3ecbbc522b8/68747470733a2f2f696d616765732e76656c6f672e696f2f696d616765732f616f6e65652f706f73742f35646435323265652d613331322d343164362d383230612d6334383961363535386363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2364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ttps://camo.githubusercontent.com/46bbd332bec78e205206502b0c410f1274d69abdb6dbc2937eda4dd0f4db4d74/68747470733a2f2f696d616765732e76656c6f672e696f2f696d616765732f616f6e65652f706f73742f64383261363465332d356539652d343337612d393032392d3864303530343533366164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4262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s://camo.githubusercontent.com/924236528bba7b390517d62e406e6682d01622b21ccd078776d06162f1ddaaee/68747470733a2f2f696d616765732e76656c6f672e696f2f696d616765732f616f6e65652f706f73742f39386436656262352d626463622d346366632d613935612d3836656539613939646435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8354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https://camo.githubusercontent.com/f9f124973f792be53859a908f0f4ba0a8941d136b629d2e02d600fbb7c9ae302/68747470733a2f2f696d616765732e76656c6f672e696f2f696d616765732f616f6e65652f706f73742f63346630626534622d396639612d343766302d386239372d6261333136616139653537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264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https://camo.githubusercontent.com/f1fe006b2b63e9a165b98d897f735ef07ebc0a4a9c1b890018f33c86bfafe229/68747470733a2f2f696d616765732e76656c6f672e696f2f696d616765732f616f6e65652f706f73742f63396265313265352d373431382d343365612d616535332d6339633138663932336363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682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https://camo.githubusercontent.com/c1314f12c9c93bfa0ccada60d2e45400b2b0f84beade657dda42b9511ddd44be/68747470733a2f2f696d616765732e76656c6f672e696f2f696d616765732f616f6e65652f706f73742f30356632343333612d643535662d343534372d623663322d3263626131303862316661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8839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s://camo.githubusercontent.com/ce9326b8a3b9de537e5129ad32510a1de617fa886a53bb57b1e6de184450fd93/68747470733a2f2f696d616765732e76656c6f672e696f2f696d616765732f616f6e65652f706f73742f30333465666130372d613964622d343139612d383661332d3439323935323431336261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908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.kakaocdn.net/dn/cIMHCr/btqCeuZQUY7/XlOhYHnJX6S5NYQhQRWKb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456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https://camo.githubusercontent.com/977eaf7a8d06ab1e9232d53426caae7673edf75c8a99bc443ac72123fcd93b16/68747470733a2f2f696d616765732e76656c6f672e696f2f696d616765732f616f6e65652f706f73742f64333232313437622d353532642d346434632d626665362d383136373366663563333937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772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camo.githubusercontent.com/5f51c119819a10e683b59b132641766910b0cebe894489577005e252c6bb9ebe/68747470733a2f2f696d616765732e76656c6f672e696f2f696d616765732f616f6e65652f706f73742f36306238653462382d323039382d346135662d386230382d373962313230316239393038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0317"/>
            <a:ext cx="12192000" cy="497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1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.kakaocdn.net/dn/boaiHV/btqCkRyNB0I/2eyBILetY0lFIuz99kyNg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7942" y="1479665"/>
            <a:ext cx="2477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+mj-lt"/>
              </a:rPr>
              <a:t>실습 </a:t>
            </a:r>
            <a:r>
              <a:rPr lang="en-US" altLang="ko-KR" sz="900" dirty="0" smtClean="0">
                <a:latin typeface="+mj-lt"/>
              </a:rPr>
              <a:t>- GitHub</a:t>
            </a:r>
            <a:r>
              <a:rPr lang="ko-KR" altLang="en-US" sz="900" dirty="0" smtClean="0">
                <a:latin typeface="+mj-lt"/>
              </a:rPr>
              <a:t>에 저장소 생성 하는 방법</a:t>
            </a:r>
            <a:endParaRPr lang="en-US" altLang="ko-KR" sz="900" dirty="0" smtClean="0">
              <a:latin typeface="+mj-lt"/>
            </a:endParaRPr>
          </a:p>
          <a:p>
            <a:endParaRPr lang="en-US" altLang="ko-KR" sz="900" dirty="0">
              <a:latin typeface="+mj-lt"/>
            </a:endParaRPr>
          </a:p>
          <a:p>
            <a:r>
              <a:rPr lang="en-US" altLang="ko-KR" sz="900" dirty="0" smtClean="0">
                <a:latin typeface="+mj-lt"/>
              </a:rPr>
              <a:t>[Step] </a:t>
            </a:r>
          </a:p>
          <a:p>
            <a:endParaRPr lang="en-US" altLang="ko-KR" sz="9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900" dirty="0" err="1" smtClean="0">
                <a:latin typeface="+mj-lt"/>
              </a:rPr>
              <a:t>Github</a:t>
            </a:r>
            <a:r>
              <a:rPr lang="en-US" altLang="ko-KR" sz="900" dirty="0" smtClean="0">
                <a:latin typeface="+mj-lt"/>
              </a:rPr>
              <a:t> web page -&gt; new repository</a:t>
            </a:r>
          </a:p>
          <a:p>
            <a:pPr marL="342900" indent="-342900">
              <a:buAutoNum type="arabicPeriod"/>
            </a:pPr>
            <a:r>
              <a:rPr lang="ko-KR" altLang="en-US" sz="900" dirty="0" smtClean="0">
                <a:latin typeface="+mj-lt"/>
              </a:rPr>
              <a:t>생성된 주소 복사</a:t>
            </a:r>
            <a:endParaRPr lang="en-US" altLang="ko-KR" sz="900" dirty="0" smtClean="0"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900" dirty="0" err="1" smtClean="0">
                <a:latin typeface="+mj-lt"/>
              </a:rPr>
              <a:t>Git</a:t>
            </a:r>
            <a:r>
              <a:rPr lang="en-US" altLang="ko-KR" sz="900" dirty="0" smtClean="0">
                <a:latin typeface="+mj-lt"/>
              </a:rPr>
              <a:t> bash </a:t>
            </a:r>
            <a:r>
              <a:rPr lang="en-US" altLang="ko-KR" sz="900" dirty="0" err="1" smtClean="0">
                <a:latin typeface="+mj-lt"/>
              </a:rPr>
              <a:t>config</a:t>
            </a:r>
            <a:r>
              <a:rPr lang="en-US" altLang="ko-KR" sz="900" dirty="0" smtClean="0">
                <a:latin typeface="+mj-lt"/>
              </a:rPr>
              <a:t> </a:t>
            </a:r>
            <a:r>
              <a:rPr lang="ko-KR" altLang="en-US" sz="900" dirty="0" smtClean="0">
                <a:latin typeface="+mj-lt"/>
              </a:rPr>
              <a:t>초기설정</a:t>
            </a:r>
            <a:r>
              <a:rPr lang="en-US" altLang="ko-KR" sz="900" dirty="0" smtClean="0">
                <a:latin typeface="+mj-lt"/>
              </a:rPr>
              <a:t>(</a:t>
            </a:r>
            <a:r>
              <a:rPr lang="en-US" altLang="ko-KR" sz="900" dirty="0" err="1" smtClean="0">
                <a:latin typeface="+mj-lt"/>
              </a:rPr>
              <a:t>git</a:t>
            </a:r>
            <a:r>
              <a:rPr lang="en-US" altLang="ko-KR" sz="900" dirty="0" smtClean="0">
                <a:latin typeface="+mj-lt"/>
              </a:rPr>
              <a:t> bash</a:t>
            </a:r>
            <a:r>
              <a:rPr lang="ko-KR" altLang="en-US" sz="900" dirty="0" smtClean="0">
                <a:latin typeface="+mj-lt"/>
              </a:rPr>
              <a:t>가 없다면 설치하기</a:t>
            </a:r>
            <a:r>
              <a:rPr lang="en-US" altLang="ko-KR" sz="900" dirty="0" smtClean="0">
                <a:latin typeface="+mj-lt"/>
              </a:rPr>
              <a:t>)</a:t>
            </a:r>
          </a:p>
          <a:p>
            <a:pPr marL="342900" indent="-342900">
              <a:buAutoNum type="arabicPeriod"/>
            </a:pPr>
            <a:r>
              <a:rPr lang="en-US" altLang="ko-KR" sz="900" dirty="0" err="1" smtClean="0">
                <a:latin typeface="+mj-lt"/>
              </a:rPr>
              <a:t>Git</a:t>
            </a:r>
            <a:r>
              <a:rPr lang="en-US" altLang="ko-KR" sz="900" dirty="0" smtClean="0">
                <a:latin typeface="+mj-lt"/>
              </a:rPr>
              <a:t> </a:t>
            </a:r>
            <a:r>
              <a:rPr lang="ko-KR" altLang="en-US" sz="900" dirty="0" smtClean="0">
                <a:latin typeface="+mj-lt"/>
              </a:rPr>
              <a:t>초기화</a:t>
            </a:r>
            <a:endParaRPr lang="en-US" altLang="ko-KR" sz="900" dirty="0" smtClean="0">
              <a:latin typeface="+mj-lt"/>
            </a:endParaRPr>
          </a:p>
          <a:p>
            <a:pPr marL="342900" indent="-342900">
              <a:buAutoNum type="arabicPeriod"/>
            </a:pPr>
            <a:endParaRPr lang="ko-KR" alt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155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blog.kakaocdn.net/dn/Jsr0q/btqCjSq9y8b/YtdQKSK6TmaTnEnhWkio3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43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og.kakaocdn.net/dn/W1PK8/btqCgR7O3N6/4WjUHeOnJCkS7bkU0gGJM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228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blog.kakaocdn.net/dn/cmzY56/btqClx08ena/E62rmLrRAMM6xNdwRvag6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16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03. </a:t>
            </a:r>
            <a:r>
              <a:rPr lang="ko-KR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명령어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25264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eD1E2j/btqChGryGXP/8vKOpdwIgim9YOykKJz3p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66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01. </a:t>
            </a:r>
            <a:r>
              <a:rPr lang="en-US" altLang="ko-KR" sz="8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Git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 smtClean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9789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kakaocdn.net/dn/c632wt/btqChFF9vY4/9ahxNX3vLphxuFEpRCqdW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6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blog.kakaocdn.net/dn/bwF5Az/btqCjffRnkb/Xck4SL4xrWDE2RYlWMXjM0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1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blog.kakaocdn.net/dn/bzZsHS/btqClyMuYG9/Z45edwrH9ruxUsnYWhEwX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89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blog.kakaocdn.net/dn/cj2zwg/btqCjRFPwAQ/Ay1Xk6ajaKGkT3PpolA55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blog.kakaocdn.net/dn/erWkjJ/btqClylr4VR/EzrHh1KhRvgwkxhuzp9Sm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44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blog.kakaocdn.net/dn/PrXpL/btqCgRzZUIf/5qKFcyyaxrvqwAxrIaais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64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04. </a:t>
            </a:r>
            <a:r>
              <a:rPr lang="en-US" altLang="ko-KR" sz="8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Git</a:t>
            </a:r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 Flow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51937A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GIT</a:t>
            </a:r>
            <a:r>
              <a:rPr lang="en-US" altLang="ko-KR" sz="4400" dirty="0">
                <a:latin typeface="HY산B" panose="02030600000101010101" pitchFamily="18" charset="-127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444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camo.githubusercontent.com/a5a528068d1c934c78ed67a10d50e9d64fb027fad7f2aa9dff8cc4d3a8f7501f/68747470733a2f2f696d616765732e76656c6f672e696f2f696d616765732f616f6e65652f706f73742f64353339666437652d613436612d343764372d386536392d65373231306232653765613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20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camo.githubusercontent.com/7b9c88faa26adc62f908ea6cdf2f3019abdab7df505831e7f6612a8eae9ea10b/68747470733a2f2f696d616765732e76656c6f672e696f2f696d616765732f616f6e65652f706f73742f31666163316436382d333961662d343133352d393938332d34323963653232623633323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camo.githubusercontent.com/d448aaf4265ddb1b5c5efa4f57c54311ff3223a6960d88048d2095b994b10cbb/68747470733a2f2f696d616765732e76656c6f672e696f2f696d616765732f616f6e65652f706f73742f34383765623230322d613065612d346264372d396634632d6435316432613064343039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0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camo.githubusercontent.com/d930c556154623793c8592b91685a2d2737fe660cb4b0452df76c327bb5190b8/68747470733a2f2f696d616765732e76656c6f672e696f2f696d616765732f616f6e65652f706f73742f63346530383462342d326634652d346565302d616366342d3264656336623037336238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750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camo.githubusercontent.com/9976bcaacf1f9e1afc97da66a9accbd1abf60a989da2773f959215af52a1ab16/68747470733a2f2f696d616765732e76656c6f672e696f2f696d616765732f616f6e65652f706f73742f35336337393365312d306239612d346565362d393436392d64393565626134663962643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156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05. Eclipse - </a:t>
            </a:r>
            <a:r>
              <a:rPr lang="en-US" altLang="ko-KR" sz="8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Git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산B" panose="02030600000101010101" pitchFamily="18" charset="-127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51937A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GIT</a:t>
            </a:r>
            <a:r>
              <a:rPr lang="en-US" altLang="ko-KR" sz="4400" dirty="0">
                <a:latin typeface="HY산B" panose="02030600000101010101" pitchFamily="18" charset="-127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1869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camo.githubusercontent.com/d6a464c90466703a6e836c0886e5de7a6f6aac75cbffe92f0af5e5647260cf48/68747470733a2f2f696d616765732e76656c6f672e696f2f696d616765732f616f6e65652f706f73742f38333032313561302d333262372d343061372d613333642d6331356565666336323666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645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amo.githubusercontent.com/ab0c2257bb3e1db0378e2ada9c5e1d559411601b88f8ceb9aee1d139178ddc0b/68747470733a2f2f696d616765732e76656c6f672e696f2f696d616765732f616f6e65652f706f73742f34313063303438392d623533632d346563312d626232342d3830333737303161386134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07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camo.githubusercontent.com/a9e8e0f08063e85c7860230329625ed013847ad1a63615c29d3923304f71e7ec/68747470733a2f2f696d616765732e76656c6f672e696f2f696d616765732f616f6e65652f706f73742f62343332626433632d363136362d346236352d623464322d373735373063356439363830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93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camo.githubusercontent.com/5afb66dcf9c9a8ae86916058bac1a98f1df265fd7b7b0dcef0e71c18a10b0ed3/68747470733a2f2f696d616765732e76656c6f672e696f2f696d616765732f616f6e65652f706f73742f30613332646638662d663364352d346162652d613863652d6633643161303463333033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78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05. Eclipse - </a:t>
            </a:r>
            <a:r>
              <a:rPr lang="en-US" altLang="ko-KR" sz="8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Git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76103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camo.githubusercontent.com/1dbec7aefce78759a1907ff2c92e42209bf87603d22edaa4273eac4bd50049ff/68747470733a2f2f696d616765732e76656c6f672e696f2f696d616765732f616f6e65652f706f73742f30626538366232632d393735322d343830372d396537302d3666343361633463336531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99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camo.githubusercontent.com/b2b386d41cc34b7c49c9d696183b0e832a37692069e6e71ca641d45993279c11/68747470733a2f2f696d616765732e76656c6f672e696f2f696d616765732f616f6e65652f706f73742f64636433363133302d636238322d343861612d623634342d6334303661666361353363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606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camo.githubusercontent.com/4dcf7f6538e9f915bce9f4cb9f9a79f3fc65114725dacbbce5b82c2e01e4e288/68747470733a2f2f696d616765732e76656c6f672e696f2f696d616765732f616f6e65652f706f73742f33613763396137662d396232332d346464642d623263642d36616135346137373063646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8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camo.githubusercontent.com/c8aeb40376a56ee2ef63b62c1c4dfde06551a9ebdc7a1b7b08d15b70eb3a7c3d/68747470733a2f2f696d616765732e76656c6f672e696f2f696d616765732f616f6e65652f706f73742f33313363316366362d623965642d343339612d623565662d6263656231306230366333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07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s://camo.githubusercontent.com/248698b8a055aea69d784e347902c03c765a022cea22f406736eaaf8657b2028/68747470733a2f2f696d616765732e76656c6f672e696f2f696d616765732f616f6e65652f706f73742f31636634383039352d386438342d346238362d396234372d6436363236326534326331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05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s://camo.githubusercontent.com/c8a1e52cec1005873231324bb9c81ab3c7f29da08d5e48d913a58e56acfe440a/68747470733a2f2f696d616765732e76656c6f672e696f2f696d616765732f616f6e65652f706f73742f32373231353039332d626338332d343532362d626634382d6130643830343363313435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893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camo.githubusercontent.com/151836599787bba5c3821cc9cda8ce65c6398e04d83cee1e78d067b3f4bd8902/68747470733a2f2f696d616765732e76656c6f672e696f2f696d616765732f616f6e65652f706f73742f37346463376536322d623131632d343633362d383566312d623132393630636664333137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01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camo.githubusercontent.com/472d50379ae8d94567fdd413e7f48f45a9a3807f46285388fe708387685a7263/68747470733a2f2f696d616765732e76656c6f672e696f2f696d616765732f616f6e65652f706f73742f31653064623739342d636636362d346363362d626333372d6532373665376262386263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69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camo.githubusercontent.com/d1eebcff2f54429d4e148aac27d54b62cc16865bac643ea7ded70e56cfdc6ba5/68747470733a2f2f696d616765732e76656c6f672e696f2f696d616765732f616f6e65652f706f73742f39306533643130312d663034662d343534332d396138322d3937386264633137643836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03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s://camo.githubusercontent.com/c2f4cb531c485ed74c98d4276c6000dbf0686e1790c7dc1deedbb93186af0232/68747470733a2f2f696d616765732e76656c6f672e696f2f696d616765732f616f6e65652f706f73742f65346236373330622d363433382d343662652d396263322d64623431626331643737373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32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s://camo.githubusercontent.com/af8630b2d74f162759581dc31dac29229faf5d0dded55b14d886734ce209809a/68747470733a2f2f696d616765732e76656c6f672e696f2f696d616765732f616f6e65652f706f73742f32343234336137382d643939622d346231612d626136612d6238326636343863613961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33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camo.githubusercontent.com/fecc5cef75982371f8bde0890e4aa14cfe26682fe95c5d439135357abbfd0de6/68747470733a2f2f696d616765732e76656c6f672e696f2f696d616765732f616f6e65652f706f73742f65333764393636392d393463632d343563372d383765322d6530623866303236653765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04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s://camo.githubusercontent.com/1d36021f26b70dda1fefc8255a4f9d917f4c867eec65480997a3d23ba36c389a/68747470733a2f2f696d616765732e76656c6f672e696f2f696d616765732f616f6e65652f706f73742f61616362336335612d303732622d346265352d396361612d623361396461346363383937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30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camo.githubusercontent.com/443bee9f275a88b2ddc3034476b5f00aa0dbd2fe84585cedd5802b45eb3d18f4/68747470733a2f2f696d616765732e76656c6f672e696f2f696d616765732f616f6e65652f706f73742f66323861633063352d343330622d343334322d386361392d6532306333316636313937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74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log.kakaocdn.net/dn/kMmkX/btqCevqR8gx/rH4TSWOK5NzbGi9C7iudJ1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832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camo.githubusercontent.com/5d99e8f7958f9f2d7ac72443ee967e57841319f14e068a4d7d33f479e4884b48/68747470733a2f2f696d616765732e76656c6f672e696f2f696d616765732f616f6e65652f706f73742f66383364303234652d353262382d343666312d626165382d3462343934316130333534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619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s://camo.githubusercontent.com/7a06258de565cfa227f70be717f2ecef55f90df6ef5e65658ad0cec9422c009c/68747470733a2f2f696d616765732e76656c6f672e696f2f696d616765732f616f6e65652f706f73742f34313936363063652d336633322d343138612d396532362d33356438333336313439656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53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s://camo.githubusercontent.com/6532649860f74c381e741b1c565a9be80ad44c209540935bce96c7658b37ed2c/68747470733a2f2f696d616765732e76656c6f672e696f2f696d616765732f616f6e65652f706f73742f33353665306437642d336234372d343965352d383935622d3166383065646463323464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185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s://camo.githubusercontent.com/a3c857aa5b39cb1cff35505a81a784b3eeadc641c29da2498a21643f4999baf0/68747470733a2f2f696d616765732e76656c6f672e696f2f696d616765732f616f6e65652f706f73742f37373163626532612d363731302d343366302d386163322d6564373934613664623632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14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s://camo.githubusercontent.com/cb3525d776a63fa9c41d93a28008c52fb51d1875be3cdce56fe902adb818a597/68747470733a2f2f696d616765732e76656c6f672e696f2f696d616765732f616f6e65652f706f73742f64396232633461302d393666332d343261642d626339362d6132626464393435333361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342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s://camo.githubusercontent.com/8cea1686b690e6c5870f6dff291665aefb6a51fd643af078eeb9fb3ec5f00d56/68747470733a2f2f696d616765732e76656c6f672e696f2f696d616765732f616f6e65652f706f73742f31316162303437342d303461392d343131372d386534352d6230616637333138663130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56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camo.githubusercontent.com/721e8295474d8d236e647d326982ae5367b97d9a2cdce39360845493c07dd14b/68747470733a2f2f696d616765732e76656c6f672e696f2f696d616765732f616f6e65652f706f73742f64356564363837352d303432342d346562622d393530632d646234663535626231373038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942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s://camo.githubusercontent.com/b4832a1ee7d161434ae927389102818a312f96c0ee36ab0e73784659d31a3d6d/68747470733a2f2f696d616765732e76656c6f672e696f2f696d616765732f616f6e65652f706f73742f64653230363564652d663130372d346335342d613231362d366136326637653139383338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34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camo.githubusercontent.com/405721ef99418b6ef0b088b35e3092b4c7ab6afe95e37aef7330442ce82e8bfd/68747470733a2f2f696d616765732e76656c6f672e696f2f696d616765732f616f6e65652f706f73742f62613235303135312d656462342d346632352d626130612d3531353738666362393862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220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s://camo.githubusercontent.com/7bd08d6a5874c2f602bd84d753021de541389cf1313c944e3e762105e6eb7bca/68747470733a2f2f696d616765732e76656c6f672e696f2f696d616765732f616f6e65652f706f73742f30386164356663612d383139622d346339372d386339332d3435366666623238326262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8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1.daumcdn.net/thumb/R1280x0/?scode=mtistory2&amp;fname=https%3A%2F%2Fblog.kakaocdn.net%2Fdn%2FtC8wv%2FbtqCioc3T0X%2FeQbseW0Uv8s5HzWHIdNDl1%2F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362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s://camo.githubusercontent.com/e54df9d500beffd4bfefaeb12578e5a2b7e7b0e6c6f89308c040651d97d48e75/68747470733a2f2f696d616765732e76656c6f672e696f2f696d616765732f616f6e65652f706f73742f39336163613539342d623366302d346434642d393161332d35336466313835373063353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143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s://camo.githubusercontent.com/67ebe41d76f30f77e0411fe90264469d6fdc95f6459b7e772f67715785ba0e26/68747470733a2f2f696d616765732e76656c6f672e696f2f696d616765732f616f6e65652f706f73742f37393065636461612d343362382d343639662d623963392d3838653633333830353965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490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camo.githubusercontent.com/9e7f1817f564e1f3e83b68c2584e8389e2fbd2f9d5af90235fcd6bee579d3b1a/68747470733a2f2f696d616765732e76656c6f672e696f2f696d616765732f616f6e65652f706f73742f34336262663538342d326337362d343433332d613232622d6138653937343366613265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926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s://camo.githubusercontent.com/e89b292078f3087a6ba6c6344b86106b34a700eddf46e869f6fd3e4a9b773b65/68747470733a2f2f696d616765732e76656c6f672e696f2f696d616765732f616f6e65652f706f73742f37353162346566372d313931622d346165342d386239612d3334636439333839643333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6540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camo.githubusercontent.com/10acebf8af80e7d4dadb6de98d8a05ea763e9841620a4a19c368fa9df8845f1c/68747470733a2f2f696d616765732e76656c6f672e696f2f696d616765732f616f6e65652f706f73742f65343962303230372d613736652d346639392d623062382d65356666613463623630616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98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05. Eclipse - </a:t>
            </a:r>
            <a:r>
              <a:rPr lang="en-US" altLang="ko-KR" sz="8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Git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 smtClean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429585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camo.githubusercontent.com/528ae009fc4a888c74ba9c53e1c25597c332a71787193434534f07f7b5e5ce2e/68747470733a2f2f696d616765732e76656c6f672e696f2f696d616765732f616f6e65652f706f73742f65343231353232612d343662612d346265642d626462302d3634613537386665383639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07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s://camo.githubusercontent.com/bab47006a46b95b97d9a49ee92d618b3b9737d7f26263d70d8fe88c134db2f5b/68747470733a2f2f696d616765732e76656c6f672e696f2f696d616765732f616f6e65652f706f73742f61616665626330642d396235312d343931322d613139342d653462383239363035613339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624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camo.githubusercontent.com/0a5f718d651bee55b6379fdbafd9ced2e801477f5b7c75b514db3c6df3b14208/68747470733a2f2f696d616765732e76656c6f672e696f2f696d616765732f616f6e65652f706f73742f61656366633735332d663537372d346364622d623765632d30313434346230393238353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32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camo.githubusercontent.com/fc2348f02aa9a9243dd8b5bbdde26fc0e7095698f499a7e003282dc6a68835af/68747470733a2f2f696d616765732e76656c6f672e696f2f696d616765732f616f6e65652f706f73742f63393935613331322d626466302d343865622d386333362d3832353966376565663737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97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blog.kakaocdn.net/dn/s2YDb/btqCewwz051/aFbkyoAkdkZXm5OKHykf8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810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s://camo.githubusercontent.com/38dad315b46894d872af6fe94d067ddc9cd5f4e04d245913f8d41ade5b5637d0/68747470733a2f2f696d616765732e76656c6f672e696f2f696d616765732f616f6e65652f706f73742f32393861626165642d663834342d343264632d623963612d3336396462626563353439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405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s://camo.githubusercontent.com/8e5e14ae490b3369ae2271d20a7d47e2a1661e2e0760f8163baf34d91b11f1c1/68747470733a2f2f696d616765732e76656c6f672e696f2f696d616765732f616f6e65652f706f73742f31623234616566642d373834392d343335382d626262622d64643637343335613662656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0776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s://camo.githubusercontent.com/8d084b7e157738b9d5613202f4e94b5b1a56a0cff4399fa0a3c46a02e05f76d0/68747470733a2f2f696d616765732e76656c6f672e696f2f696d616765732f616f6e65652f706f73742f33623133363933612d373138322d343739322d393863662d31396434383962393432356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2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s://camo.githubusercontent.com/d6ad207b7bfdbdd4aa63dd05772fa86ae5af6e131df284c5fa9c0855d8cb1f96/68747470733a2f2f696d616765732e76656c6f672e696f2f696d616765732f616f6e65652f706f73742f30613464316665322d313466332d343163382d626162622d3835303265303533393437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2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s://camo.githubusercontent.com/1e30b01bb12380308dade6fc43c3b26d9880f4ee57c666e09bec0ba8c527a53e/68747470733a2f2f696d616765732e76656c6f672e696f2f696d616765732f616f6e65652f706f73742f31656637316130312d303161342d343534332d613563382d65323465633330343539396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118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s://camo.githubusercontent.com/c534770e598245951ff2e47e92a05c039850ff47b5244365699a97082bb600a6/68747470733a2f2f696d616765732e76656c6f672e696f2f696d616765732f616f6e65652f706f73742f38666332363465332d353866332d343833622d393262362d34633164376534383933386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43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s://camo.githubusercontent.com/9a719ffd3eace68b4de158d99cb6f2b57b301c3b2959151cd359cb0c0bb86437/68747470733a2f2f696d616765732e76656c6f672e696f2f696d616765732f616f6e65652f706f73742f61346165616238632d663262622d343465302d623362342d3937363539613761636532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623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06. </a:t>
            </a:r>
            <a:r>
              <a:rPr lang="ko-KR" altLang="en-US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협업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 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 smtClean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849320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s://camo.githubusercontent.com/2990dc7e1fdb8f399ef92c344229f6d11bfae6d8377ea199da4f91681b192e14/68747470733a2f2f696d616765732e76656c6f672e696f2f696d616765732f616f6e65652f706f73742f64363362306466372d306564622d346165392d386237372d6530303131643963376434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746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https://camo.githubusercontent.com/70bd03a7c47012963bf0e0b6c64d99057f2b113aa1929df29d547e11eec2a970/68747470733a2f2f696d616765732e76656c6f672e696f2f696d616765732f616f6e65652f706f73742f61313866333830322d353637382d343136332d396633632d3763653766303964306238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460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kakaocdn.net/dn/b9py5I/btqCe4GBZ0s/tcnkMAETTcKplP2gtLosB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59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https://camo.githubusercontent.com/53e1228798f135d0d9ee1b3d38ff917fb94a40096096622a0f7f587218d52e55/68747470733a2f2f696d616765732e76656c6f672e696f2f696d616765732f616f6e65652f706f73742f33656334633432642d363437382d343862382d616563382d3462333531663737353735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133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s://camo.githubusercontent.com/9a1b868feaa237c5d7a7de7ac08c5666dd89e936128b7c5cdbfa3c193402ef0a/68747470733a2f2f696d616765732e76656c6f672e696f2f696d616765732f616f6e65652f706f73742f39666661346466652d363934342d343934662d613862342d643036383432343236303238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378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8" name="Picture 4" descr="https://camo.githubusercontent.com/5a27125fa1a49e2a66f904480fc3608ec570a75183f5d77afc67633988695c59/68747470733a2f2f696d616765732e76656c6f672e696f2f696d616765732f616f6e65652f706f73742f61303965336332392d303935332d343166302d623630312d643834313030633731393031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1761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s://camo.githubusercontent.com/271dd1de3ea82e4d08f18614aa739f2d2992c7d623d2271818a6557e60dc2f8d/68747470733a2f2f696d616765732e76656c6f672e696f2f696d616765732f616f6e65652f706f73742f62626466616439622d613761322d343137352d396535312d37343130306461303835376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685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https://camo.githubusercontent.com/dd26f5d2946e86c71fc32be9049ec4e264841222fc29291e9ec429c90504c543/68747470733a2f2f696d616765732e76656c6f672e696f2f696d616765732f616f6e65652f706f73742f61353161393439632d323363362d343966362d383438622d336566666131653130376230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743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s://camo.githubusercontent.com/1a9b360cdfbcdf55dd20f684da96cffab68471b4e06f0bbdda1c37c638c460b1/68747470733a2f2f696d616765732e76656c6f672e696f2f696d616765732f616f6e65652f706f73742f38666261346565382d306532352d346435642d613331322d3432366131336136373138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751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s://camo.githubusercontent.com/423b636ac896c3d074f97561e943444478d53891d41966be9cbcbe27c442e798/68747470733a2f2f696d616765732e76656c6f672e696f2f696d616765732f616f6e65652f706f73742f61383531316431612d336236612d346333632d616561392d30633432363038616466383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155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s://camo.githubusercontent.com/99452b571724133af6ec2a7109a285275d2f4c2a7bae1f0d55ceb9726b437742/68747470733a2f2f696d616765732e76656c6f672e696f2f696d616765732f616f6e65652f706f73742f65353463333737392d373866382d346362372d386133652d3265356136366435323331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030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s://camo.githubusercontent.com/4f8feaa178d7ac861833c65709f38e3906bd330409df9bb2c51842a271da689a/68747470733a2f2f696d616765732e76656c6f672e696f2f696d616765732f616f6e65652f706f73742f64353739636531382d366334352d343936332d616230632d613535613131316539626233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66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s://camo.githubusercontent.com/8815c84ba37d7278ed0888b7b9159dc51d30a93239efff2b2ecb042083f45f68/68747470733a2f2f696d616765732e76656c6f672e696f2f696d616765732f616f6e65652f706f73742f61346338663631652d363831332d346131622d616466342d663138646437373738363937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32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74567" y="224444"/>
            <a:ext cx="11845637" cy="6483927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6968" y="376844"/>
            <a:ext cx="11541572" cy="6163915"/>
          </a:xfrm>
          <a:prstGeom prst="roundRect">
            <a:avLst/>
          </a:prstGeom>
          <a:noFill/>
          <a:ln w="25400">
            <a:solidFill>
              <a:srgbClr val="5193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969" y="1838131"/>
            <a:ext cx="11541572" cy="3228391"/>
          </a:xfrm>
          <a:prstGeom prst="rect">
            <a:avLst/>
          </a:prstGeom>
          <a:solidFill>
            <a:srgbClr val="36A89D"/>
          </a:solidFill>
          <a:ln>
            <a:solidFill>
              <a:srgbClr val="14CA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6966" y="2700279"/>
            <a:ext cx="11541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02. Repository</a:t>
            </a:r>
            <a:endParaRPr lang="ko-KR" altLang="en-US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HY산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598" y="5392654"/>
            <a:ext cx="115415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ⓒ 2021.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GI-GEUN </a:t>
            </a:r>
            <a:r>
              <a:rPr lang="en-US" altLang="ko-K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산B" panose="02030600000101010101" pitchFamily="18" charset="-127"/>
              </a:rPr>
              <a:t>Choi All Rights Reserved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598" y="1427721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39402" y="766360"/>
            <a:ext cx="1154157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51937A"/>
                </a:solidFill>
                <a:latin typeface="+mj-lt"/>
                <a:ea typeface="HY산B" panose="02030600000101010101" pitchFamily="18" charset="-127"/>
              </a:rPr>
              <a:t>GIT</a:t>
            </a:r>
            <a:r>
              <a:rPr lang="en-US" altLang="ko-KR" sz="4400" dirty="0">
                <a:latin typeface="+mj-lt"/>
                <a:ea typeface="HY산B" panose="02030600000101010101" pitchFamily="18" charset="-127"/>
              </a:rPr>
              <a:t> PRESENTATION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3797" y="5089812"/>
            <a:ext cx="1154157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------------------------------------------------------------------------------------------------------------</a:t>
            </a:r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376939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s://camo.githubusercontent.com/d67766c9097a62e11bb7fd008bd18e2e7ee97a2dd11ef9694fea9ecfe075f6c7/68747470733a2f2f696d616765732e76656c6f672e696f2f696d616765732f616f6e65652f706f73742f39383533616332612d323366332d343561622d623565612d3133383238623863626566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871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s://camo.githubusercontent.com/c3e58d5d0e4906ba88a17ac101047277029ca48567061e7fb8902a263d11916a/68747470733a2f2f696d616765732e76656c6f672e696f2f696d616765732f616f6e65652f706f73742f38383230623232352d333234632d346263322d623562342d663565616463643332633530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5579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s://camo.githubusercontent.com/aceccada53d0d6a4fcffd1e4bb90317fcf432672abf5103ce9572978f92e924f/68747470733a2f2f696d616765732e76656c6f672e696f2f696d616765732f616f6e65652f706f73742f35386237303134662d643637362d343035612d613664382d366339666230646362323336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255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s://camo.githubusercontent.com/dfc462d72d99c9eee56bd4a41e3e4634f1129640e6fc13263f4391ef086f6db0/68747470733a2f2f696d616765732e76656c6f672e696f2f696d616765732f616f6e65652f706f73742f65316535643230302d303430612d343764382d616634332d646431343762386435666639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5538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s://camo.githubusercontent.com/0cc7791cadf334f930c60e1f5caab979a1b496cdeb74e75b8a31f2b125b92b09/68747470733a2f2f696d616765732e76656c6f672e696f2f696d616765732f616f6e65652f706f73742f61316164336462632d356136612d343739662d386164612d326130396665363763373262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53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s://camo.githubusercontent.com/c38b7b1484ba658eddf2aed991283406bb1c4c418174cd15453bbe99c27c59ea/68747470733a2f2f696d616765732e76656c6f672e696f2f696d616765732f616f6e65652f706f73742f31313635643736302d616239302d346333632d613562612d636335666431663839363237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3955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https://camo.githubusercontent.com/e307c0e05439f1543f0bb5b0af035b53d8008554f178d35a8cf016e61dc0132d/68747470733a2f2f696d616765732e76656c6f672e696f2f696d616765732f616f6e65652f706f73742f35633534623063612d323866352d343532382d393935302d666535316266323537306230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718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s://camo.githubusercontent.com/f967af790daeec37ad11562b6fc035dae4a3b1e84e1c8ebc0d49c1f45ebe9482/68747470733a2f2f696d616765732e76656c6f672e696f2f696d616765732f616f6e65652f706f73742f32663462666264302d383035352d343365612d393862632d656236616265663566313538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5775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s://camo.githubusercontent.com/eafd4fa37dffe185c557c751dbc23b258303c36fa3d9d8e0251e246bad1cfdd3/68747470733a2f2f696d616765732e76656c6f672e696f2f696d616765732f616f6e65652f706f73742f35623132353737332d633930312d343662382d396365642d386466646439386530383334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26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s://camo.githubusercontent.com/5d15165726b28502e93f814f44fbe8f7c0453da27075537a0f3f05c6421282da/68747470733a2f2f696d616765732e76656c6f672e696f2f696d616765732f616f6e65652f706f73742f37613539666137392d386565382d343632362d613936652d3533343137376636613931652f696d616765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39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221</Words>
  <Application>Microsoft Office PowerPoint</Application>
  <PresentationFormat>와이드스크린</PresentationFormat>
  <Paragraphs>69</Paragraphs>
  <Slides>120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120</vt:i4>
      </vt:variant>
    </vt:vector>
  </HeadingPairs>
  <TitlesOfParts>
    <vt:vector size="124" baseType="lpstr">
      <vt:lpstr>HY산B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이란</dc:title>
  <dc:creator>ki-guen choi</dc:creator>
  <cp:lastModifiedBy>ki-guen choi</cp:lastModifiedBy>
  <cp:revision>137</cp:revision>
  <dcterms:created xsi:type="dcterms:W3CDTF">2021-03-26T01:43:13Z</dcterms:created>
  <dcterms:modified xsi:type="dcterms:W3CDTF">2022-03-02T23:39:34Z</dcterms:modified>
</cp:coreProperties>
</file>